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331" r:id="rId37"/>
    <p:sldId id="332" r:id="rId38"/>
    <p:sldId id="295" r:id="rId39"/>
    <p:sldId id="296" r:id="rId40"/>
    <p:sldId id="297"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299" r:id="rId62"/>
    <p:sldId id="300" r:id="rId63"/>
    <p:sldId id="301" r:id="rId64"/>
    <p:sldId id="302" r:id="rId65"/>
    <p:sldId id="270" r:id="rId66"/>
    <p:sldId id="298" r:id="rId67"/>
  </p:sldIdLst>
  <p:sldSz cx="12192000" cy="6858000"/>
  <p:notesSz cx="6735763" cy="9866313"/>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showGuides="1">
      <p:cViewPr>
        <p:scale>
          <a:sx n="81" d="100"/>
          <a:sy n="81" d="100"/>
        </p:scale>
        <p:origin x="-288" y="-72"/>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12/19/2016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66</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68.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8.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5.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3.jpeg"/><Relationship Id="rId11" Type="http://schemas.microsoft.com/office/2007/relationships/diagramDrawing" Target="../diagrams/drawing1.xml"/><Relationship Id="rId5" Type="http://schemas.openxmlformats.org/officeDocument/2006/relationships/image" Target="../media/image56.png"/><Relationship Id="rId10" Type="http://schemas.openxmlformats.org/officeDocument/2006/relationships/diagramColors" Target="../diagrams/colors1.xml"/><Relationship Id="rId4" Type="http://schemas.openxmlformats.org/officeDocument/2006/relationships/image" Target="../media/image55.png"/><Relationship Id="rId9"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5.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3.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6.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3.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7.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3.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8.xml"/><Relationship Id="rId7" Type="http://schemas.openxmlformats.org/officeDocument/2006/relationships/diagramData" Target="../diagrams/data5.xml"/><Relationship Id="rId12"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3.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9.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3.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51.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3.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3.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3.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5.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3.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7.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3.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8.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3.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82.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86.png"/><Relationship Id="rId5" Type="http://schemas.openxmlformats.org/officeDocument/2006/relationships/image" Target="../media/image57.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80339" y="3276338"/>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73357" y="327633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fade">
                                      <p:cBhvr>
                                        <p:cTn id="10" dur="1000"/>
                                        <p:tgtEl>
                                          <p:spTgt spid="57">
                                            <p:txEl>
                                              <p:pRg st="0" end="0"/>
                                            </p:txEl>
                                          </p:spTgt>
                                        </p:tgtEl>
                                      </p:cBhvr>
                                    </p:animEffect>
                                    <p:anim calcmode="lin" valueType="num">
                                      <p:cBhvr>
                                        <p:cTn id="11"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7">
                                            <p:txEl>
                                              <p:pRg st="1" end="1"/>
                                            </p:txEl>
                                          </p:spTgt>
                                        </p:tgtEl>
                                        <p:attrNameLst>
                                          <p:attrName>style.visibility</p:attrName>
                                        </p:attrNameLst>
                                      </p:cBhvr>
                                      <p:to>
                                        <p:strVal val="visible"/>
                                      </p:to>
                                    </p:set>
                                    <p:animEffect transition="in" filter="fade">
                                      <p:cBhvr>
                                        <p:cTn id="15" dur="1000"/>
                                        <p:tgtEl>
                                          <p:spTgt spid="57">
                                            <p:txEl>
                                              <p:pRg st="1" end="1"/>
                                            </p:txEl>
                                          </p:spTgt>
                                        </p:tgtEl>
                                      </p:cBhvr>
                                    </p:animEffect>
                                    <p:anim calcmode="lin" valueType="num">
                                      <p:cBhvr>
                                        <p:cTn id="16"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7">
                                            <p:txEl>
                                              <p:pRg st="1" end="1"/>
                                            </p:txEl>
                                          </p:spTgt>
                                        </p:tgtEl>
                                        <p:attrNameLst>
                                          <p:attrName>ppt_y</p:attrName>
                                        </p:attrNameLst>
                                      </p:cBhvr>
                                      <p:tavLst>
                                        <p:tav tm="0">
                                          <p:val>
                                            <p:strVal val="#ppt_y+.1"/>
                                          </p:val>
                                        </p:tav>
                                        <p:tav tm="100000">
                                          <p:val>
                                            <p:strVal val="#ppt_y"/>
                                          </p:val>
                                        </p:tav>
                                      </p:tavLst>
                                    </p:anim>
                                  </p:childTnLst>
                                </p:cTn>
                              </p:par>
                              <p:par>
                                <p:cTn id="18" presetID="31" presetClass="entr" presetSubtype="0" fill="hold" nodeType="withEffect">
                                  <p:stCondLst>
                                    <p:cond delay="2000"/>
                                  </p:stCondLst>
                                  <p:childTnLst>
                                    <p:set>
                                      <p:cBhvr>
                                        <p:cTn id="19" dur="1" fill="hold">
                                          <p:stCondLst>
                                            <p:cond delay="0"/>
                                          </p:stCondLst>
                                        </p:cTn>
                                        <p:tgtEl>
                                          <p:spTgt spid="58"/>
                                        </p:tgtEl>
                                        <p:attrNameLst>
                                          <p:attrName>style.visibility</p:attrName>
                                        </p:attrNameLst>
                                      </p:cBhvr>
                                      <p:to>
                                        <p:strVal val="visible"/>
                                      </p:to>
                                    </p:set>
                                    <p:anim calcmode="lin" valueType="num">
                                      <p:cBhvr>
                                        <p:cTn id="20" dur="500" fill="hold"/>
                                        <p:tgtEl>
                                          <p:spTgt spid="58"/>
                                        </p:tgtEl>
                                        <p:attrNameLst>
                                          <p:attrName>ppt_w</p:attrName>
                                        </p:attrNameLst>
                                      </p:cBhvr>
                                      <p:tavLst>
                                        <p:tav tm="0">
                                          <p:val>
                                            <p:fltVal val="0"/>
                                          </p:val>
                                        </p:tav>
                                        <p:tav tm="100000">
                                          <p:val>
                                            <p:strVal val="#ppt_w"/>
                                          </p:val>
                                        </p:tav>
                                      </p:tavLst>
                                    </p:anim>
                                    <p:anim calcmode="lin" valueType="num">
                                      <p:cBhvr>
                                        <p:cTn id="21" dur="500" fill="hold"/>
                                        <p:tgtEl>
                                          <p:spTgt spid="58"/>
                                        </p:tgtEl>
                                        <p:attrNameLst>
                                          <p:attrName>ppt_h</p:attrName>
                                        </p:attrNameLst>
                                      </p:cBhvr>
                                      <p:tavLst>
                                        <p:tav tm="0">
                                          <p:val>
                                            <p:fltVal val="0"/>
                                          </p:val>
                                        </p:tav>
                                        <p:tav tm="100000">
                                          <p:val>
                                            <p:strVal val="#ppt_h"/>
                                          </p:val>
                                        </p:tav>
                                      </p:tavLst>
                                    </p:anim>
                                    <p:anim calcmode="lin" valueType="num">
                                      <p:cBhvr>
                                        <p:cTn id="22" dur="500" fill="hold"/>
                                        <p:tgtEl>
                                          <p:spTgt spid="58"/>
                                        </p:tgtEl>
                                        <p:attrNameLst>
                                          <p:attrName>style.rotation</p:attrName>
                                        </p:attrNameLst>
                                      </p:cBhvr>
                                      <p:tavLst>
                                        <p:tav tm="0">
                                          <p:val>
                                            <p:fltVal val="90"/>
                                          </p:val>
                                        </p:tav>
                                        <p:tav tm="100000">
                                          <p:val>
                                            <p:fltVal val="0"/>
                                          </p:val>
                                        </p:tav>
                                      </p:tavLst>
                                    </p:anim>
                                    <p:animEffect transition="in" filter="fade">
                                      <p:cBhvr>
                                        <p:cTn id="23" dur="500"/>
                                        <p:tgtEl>
                                          <p:spTgt spid="58"/>
                                        </p:tgtEl>
                                      </p:cBhvr>
                                    </p:animEffect>
                                  </p:childTnLst>
                                </p:cTn>
                              </p:par>
                              <p:par>
                                <p:cTn id="24" presetID="31" presetClass="entr" presetSubtype="0" fill="hold" grpId="0" nodeType="withEffect">
                                  <p:stCondLst>
                                    <p:cond delay="200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anim calcmode="lin" valueType="num">
                                      <p:cBhvr>
                                        <p:cTn id="28" dur="500" fill="hold"/>
                                        <p:tgtEl>
                                          <p:spTgt spid="59"/>
                                        </p:tgtEl>
                                        <p:attrNameLst>
                                          <p:attrName>style.rotation</p:attrName>
                                        </p:attrNameLst>
                                      </p:cBhvr>
                                      <p:tavLst>
                                        <p:tav tm="0">
                                          <p:val>
                                            <p:fltVal val="90"/>
                                          </p:val>
                                        </p:tav>
                                        <p:tav tm="100000">
                                          <p:val>
                                            <p:fltVal val="0"/>
                                          </p:val>
                                        </p:tav>
                                      </p:tavLst>
                                    </p:anim>
                                    <p:animEffect transition="in" filter="fade">
                                      <p:cBhvr>
                                        <p:cTn id="29" dur="500"/>
                                        <p:tgtEl>
                                          <p:spTgt spid="59"/>
                                        </p:tgtEl>
                                      </p:cBhvr>
                                    </p:animEffect>
                                  </p:childTnLst>
                                </p:cTn>
                              </p:par>
                              <p:par>
                                <p:cTn id="30" presetID="31" presetClass="entr" presetSubtype="0" fill="hold" nodeType="withEffect">
                                  <p:stCondLst>
                                    <p:cond delay="250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 calcmode="lin" valueType="num">
                                      <p:cBhvr>
                                        <p:cTn id="34" dur="500" fill="hold"/>
                                        <p:tgtEl>
                                          <p:spTgt spid="60"/>
                                        </p:tgtEl>
                                        <p:attrNameLst>
                                          <p:attrName>style.rotation</p:attrName>
                                        </p:attrNameLst>
                                      </p:cBhvr>
                                      <p:tavLst>
                                        <p:tav tm="0">
                                          <p:val>
                                            <p:fltVal val="90"/>
                                          </p:val>
                                        </p:tav>
                                        <p:tav tm="100000">
                                          <p:val>
                                            <p:fltVal val="0"/>
                                          </p:val>
                                        </p:tav>
                                      </p:tavLst>
                                    </p:anim>
                                    <p:animEffect transition="in" filter="fade">
                                      <p:cBhvr>
                                        <p:cTn id="35" dur="500"/>
                                        <p:tgtEl>
                                          <p:spTgt spid="60"/>
                                        </p:tgtEl>
                                      </p:cBhvr>
                                    </p:animEffect>
                                  </p:childTnLst>
                                </p:cTn>
                              </p:par>
                              <p:par>
                                <p:cTn id="36" presetID="31" presetClass="entr" presetSubtype="0" fill="hold" grpId="0" nodeType="withEffect">
                                  <p:stCondLst>
                                    <p:cond delay="25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 calcmode="lin" valueType="num">
                                      <p:cBhvr>
                                        <p:cTn id="40" dur="500" fill="hold"/>
                                        <p:tgtEl>
                                          <p:spTgt spid="64"/>
                                        </p:tgtEl>
                                        <p:attrNameLst>
                                          <p:attrName>style.rotation</p:attrName>
                                        </p:attrNameLst>
                                      </p:cBhvr>
                                      <p:tavLst>
                                        <p:tav tm="0">
                                          <p:val>
                                            <p:fltVal val="90"/>
                                          </p:val>
                                        </p:tav>
                                        <p:tav tm="100000">
                                          <p:val>
                                            <p:fltVal val="0"/>
                                          </p:val>
                                        </p:tav>
                                      </p:tavLst>
                                    </p:anim>
                                    <p:animEffect transition="in" filter="fade">
                                      <p:cBhvr>
                                        <p:cTn id="41" dur="500"/>
                                        <p:tgtEl>
                                          <p:spTgt spid="64"/>
                                        </p:tgtEl>
                                      </p:cBhvr>
                                    </p:animEffect>
                                  </p:childTnLst>
                                </p:cTn>
                              </p:par>
                              <p:par>
                                <p:cTn id="42" presetID="31" presetClass="entr" presetSubtype="0" fill="hold" nodeType="withEffect">
                                  <p:stCondLst>
                                    <p:cond delay="300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 calcmode="lin" valueType="num">
                                      <p:cBhvr>
                                        <p:cTn id="46" dur="500" fill="hold"/>
                                        <p:tgtEl>
                                          <p:spTgt spid="61"/>
                                        </p:tgtEl>
                                        <p:attrNameLst>
                                          <p:attrName>style.rotation</p:attrName>
                                        </p:attrNameLst>
                                      </p:cBhvr>
                                      <p:tavLst>
                                        <p:tav tm="0">
                                          <p:val>
                                            <p:fltVal val="90"/>
                                          </p:val>
                                        </p:tav>
                                        <p:tav tm="100000">
                                          <p:val>
                                            <p:fltVal val="0"/>
                                          </p:val>
                                        </p:tav>
                                      </p:tavLst>
                                    </p:anim>
                                    <p:animEffect transition="in" filter="fade">
                                      <p:cBhvr>
                                        <p:cTn id="47" dur="500"/>
                                        <p:tgtEl>
                                          <p:spTgt spid="61"/>
                                        </p:tgtEl>
                                      </p:cBhvr>
                                    </p:animEffect>
                                  </p:childTnLst>
                                </p:cTn>
                              </p:par>
                              <p:par>
                                <p:cTn id="48" presetID="31" presetClass="entr" presetSubtype="0" fill="hold" grpId="0" nodeType="withEffect">
                                  <p:stCondLst>
                                    <p:cond delay="3000"/>
                                  </p:stCondLst>
                                  <p:childTnLst>
                                    <p:set>
                                      <p:cBhvr>
                                        <p:cTn id="49" dur="1" fill="hold">
                                          <p:stCondLst>
                                            <p:cond delay="0"/>
                                          </p:stCondLst>
                                        </p:cTn>
                                        <p:tgtEl>
                                          <p:spTgt spid="65"/>
                                        </p:tgtEl>
                                        <p:attrNameLst>
                                          <p:attrName>style.visibility</p:attrName>
                                        </p:attrNameLst>
                                      </p:cBhvr>
                                      <p:to>
                                        <p:strVal val="visible"/>
                                      </p:to>
                                    </p:set>
                                    <p:anim calcmode="lin" valueType="num">
                                      <p:cBhvr>
                                        <p:cTn id="50" dur="500" fill="hold"/>
                                        <p:tgtEl>
                                          <p:spTgt spid="65"/>
                                        </p:tgtEl>
                                        <p:attrNameLst>
                                          <p:attrName>ppt_w</p:attrName>
                                        </p:attrNameLst>
                                      </p:cBhvr>
                                      <p:tavLst>
                                        <p:tav tm="0">
                                          <p:val>
                                            <p:fltVal val="0"/>
                                          </p:val>
                                        </p:tav>
                                        <p:tav tm="100000">
                                          <p:val>
                                            <p:strVal val="#ppt_w"/>
                                          </p:val>
                                        </p:tav>
                                      </p:tavLst>
                                    </p:anim>
                                    <p:anim calcmode="lin" valueType="num">
                                      <p:cBhvr>
                                        <p:cTn id="51" dur="500" fill="hold"/>
                                        <p:tgtEl>
                                          <p:spTgt spid="65"/>
                                        </p:tgtEl>
                                        <p:attrNameLst>
                                          <p:attrName>ppt_h</p:attrName>
                                        </p:attrNameLst>
                                      </p:cBhvr>
                                      <p:tavLst>
                                        <p:tav tm="0">
                                          <p:val>
                                            <p:fltVal val="0"/>
                                          </p:val>
                                        </p:tav>
                                        <p:tav tm="100000">
                                          <p:val>
                                            <p:strVal val="#ppt_h"/>
                                          </p:val>
                                        </p:tav>
                                      </p:tavLst>
                                    </p:anim>
                                    <p:anim calcmode="lin" valueType="num">
                                      <p:cBhvr>
                                        <p:cTn id="52" dur="500" fill="hold"/>
                                        <p:tgtEl>
                                          <p:spTgt spid="65"/>
                                        </p:tgtEl>
                                        <p:attrNameLst>
                                          <p:attrName>style.rotation</p:attrName>
                                        </p:attrNameLst>
                                      </p:cBhvr>
                                      <p:tavLst>
                                        <p:tav tm="0">
                                          <p:val>
                                            <p:fltVal val="90"/>
                                          </p:val>
                                        </p:tav>
                                        <p:tav tm="100000">
                                          <p:val>
                                            <p:fltVal val="0"/>
                                          </p:val>
                                        </p:tav>
                                      </p:tavLst>
                                    </p:anim>
                                    <p:animEffect transition="in" filter="fade">
                                      <p:cBhvr>
                                        <p:cTn id="53" dur="500"/>
                                        <p:tgtEl>
                                          <p:spTgt spid="65"/>
                                        </p:tgtEl>
                                      </p:cBhvr>
                                    </p:animEffect>
                                  </p:childTnLst>
                                </p:cTn>
                              </p:par>
                              <p:par>
                                <p:cTn id="54" presetID="31" presetClass="entr" presetSubtype="0" fill="hold" nodeType="withEffect">
                                  <p:stCondLst>
                                    <p:cond delay="350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 calcmode="lin" valueType="num">
                                      <p:cBhvr>
                                        <p:cTn id="58" dur="500" fill="hold"/>
                                        <p:tgtEl>
                                          <p:spTgt spid="62"/>
                                        </p:tgtEl>
                                        <p:attrNameLst>
                                          <p:attrName>style.rotation</p:attrName>
                                        </p:attrNameLst>
                                      </p:cBhvr>
                                      <p:tavLst>
                                        <p:tav tm="0">
                                          <p:val>
                                            <p:fltVal val="90"/>
                                          </p:val>
                                        </p:tav>
                                        <p:tav tm="100000">
                                          <p:val>
                                            <p:fltVal val="0"/>
                                          </p:val>
                                        </p:tav>
                                      </p:tavLst>
                                    </p:anim>
                                    <p:animEffect transition="in" filter="fade">
                                      <p:cBhvr>
                                        <p:cTn id="59" dur="500"/>
                                        <p:tgtEl>
                                          <p:spTgt spid="62"/>
                                        </p:tgtEl>
                                      </p:cBhvr>
                                    </p:animEffect>
                                  </p:childTnLst>
                                </p:cTn>
                              </p:par>
                              <p:par>
                                <p:cTn id="60" presetID="31" presetClass="entr" presetSubtype="0" fill="hold" grpId="0" nodeType="withEffect">
                                  <p:stCondLst>
                                    <p:cond delay="3500"/>
                                  </p:stCondLst>
                                  <p:childTnLst>
                                    <p:set>
                                      <p:cBhvr>
                                        <p:cTn id="61" dur="1" fill="hold">
                                          <p:stCondLst>
                                            <p:cond delay="0"/>
                                          </p:stCondLst>
                                        </p:cTn>
                                        <p:tgtEl>
                                          <p:spTgt spid="66"/>
                                        </p:tgtEl>
                                        <p:attrNameLst>
                                          <p:attrName>style.visibility</p:attrName>
                                        </p:attrNameLst>
                                      </p:cBhvr>
                                      <p:to>
                                        <p:strVal val="visible"/>
                                      </p:to>
                                    </p:set>
                                    <p:anim calcmode="lin" valueType="num">
                                      <p:cBhvr>
                                        <p:cTn id="62" dur="500" fill="hold"/>
                                        <p:tgtEl>
                                          <p:spTgt spid="66"/>
                                        </p:tgtEl>
                                        <p:attrNameLst>
                                          <p:attrName>ppt_w</p:attrName>
                                        </p:attrNameLst>
                                      </p:cBhvr>
                                      <p:tavLst>
                                        <p:tav tm="0">
                                          <p:val>
                                            <p:fltVal val="0"/>
                                          </p:val>
                                        </p:tav>
                                        <p:tav tm="100000">
                                          <p:val>
                                            <p:strVal val="#ppt_w"/>
                                          </p:val>
                                        </p:tav>
                                      </p:tavLst>
                                    </p:anim>
                                    <p:anim calcmode="lin" valueType="num">
                                      <p:cBhvr>
                                        <p:cTn id="63" dur="500" fill="hold"/>
                                        <p:tgtEl>
                                          <p:spTgt spid="66"/>
                                        </p:tgtEl>
                                        <p:attrNameLst>
                                          <p:attrName>ppt_h</p:attrName>
                                        </p:attrNameLst>
                                      </p:cBhvr>
                                      <p:tavLst>
                                        <p:tav tm="0">
                                          <p:val>
                                            <p:fltVal val="0"/>
                                          </p:val>
                                        </p:tav>
                                        <p:tav tm="100000">
                                          <p:val>
                                            <p:strVal val="#ppt_h"/>
                                          </p:val>
                                        </p:tav>
                                      </p:tavLst>
                                    </p:anim>
                                    <p:anim calcmode="lin" valueType="num">
                                      <p:cBhvr>
                                        <p:cTn id="64" dur="500" fill="hold"/>
                                        <p:tgtEl>
                                          <p:spTgt spid="66"/>
                                        </p:tgtEl>
                                        <p:attrNameLst>
                                          <p:attrName>style.rotation</p:attrName>
                                        </p:attrNameLst>
                                      </p:cBhvr>
                                      <p:tavLst>
                                        <p:tav tm="0">
                                          <p:val>
                                            <p:fltVal val="90"/>
                                          </p:val>
                                        </p:tav>
                                        <p:tav tm="100000">
                                          <p:val>
                                            <p:fltVal val="0"/>
                                          </p:val>
                                        </p:tav>
                                      </p:tavLst>
                                    </p:anim>
                                    <p:animEffect transition="in" filter="fade">
                                      <p:cBhvr>
                                        <p:cTn id="65" dur="500"/>
                                        <p:tgtEl>
                                          <p:spTgt spid="66"/>
                                        </p:tgtEl>
                                      </p:cBhvr>
                                    </p:animEffect>
                                  </p:childTnLst>
                                </p:cTn>
                              </p:par>
                              <p:par>
                                <p:cTn id="66" presetID="31" presetClass="entr" presetSubtype="0" fill="hold" nodeType="withEffect">
                                  <p:stCondLst>
                                    <p:cond delay="400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 calcmode="lin" valueType="num">
                                      <p:cBhvr>
                                        <p:cTn id="70" dur="500" fill="hold"/>
                                        <p:tgtEl>
                                          <p:spTgt spid="63"/>
                                        </p:tgtEl>
                                        <p:attrNameLst>
                                          <p:attrName>style.rotation</p:attrName>
                                        </p:attrNameLst>
                                      </p:cBhvr>
                                      <p:tavLst>
                                        <p:tav tm="0">
                                          <p:val>
                                            <p:fltVal val="90"/>
                                          </p:val>
                                        </p:tav>
                                        <p:tav tm="100000">
                                          <p:val>
                                            <p:fltVal val="0"/>
                                          </p:val>
                                        </p:tav>
                                      </p:tavLst>
                                    </p:anim>
                                    <p:animEffect transition="in" filter="fade">
                                      <p:cBhvr>
                                        <p:cTn id="71" dur="500"/>
                                        <p:tgtEl>
                                          <p:spTgt spid="63"/>
                                        </p:tgtEl>
                                      </p:cBhvr>
                                    </p:animEffect>
                                  </p:childTnLst>
                                </p:cTn>
                              </p:par>
                              <p:par>
                                <p:cTn id="72" presetID="31" presetClass="entr" presetSubtype="0" fill="hold" grpId="0" nodeType="withEffect">
                                  <p:stCondLst>
                                    <p:cond delay="4000"/>
                                  </p:stCondLst>
                                  <p:childTnLst>
                                    <p:set>
                                      <p:cBhvr>
                                        <p:cTn id="73" dur="1" fill="hold">
                                          <p:stCondLst>
                                            <p:cond delay="0"/>
                                          </p:stCondLst>
                                        </p:cTn>
                                        <p:tgtEl>
                                          <p:spTgt spid="94"/>
                                        </p:tgtEl>
                                        <p:attrNameLst>
                                          <p:attrName>style.visibility</p:attrName>
                                        </p:attrNameLst>
                                      </p:cBhvr>
                                      <p:to>
                                        <p:strVal val="visible"/>
                                      </p:to>
                                    </p:set>
                                    <p:anim calcmode="lin" valueType="num">
                                      <p:cBhvr>
                                        <p:cTn id="74" dur="500" fill="hold"/>
                                        <p:tgtEl>
                                          <p:spTgt spid="94"/>
                                        </p:tgtEl>
                                        <p:attrNameLst>
                                          <p:attrName>ppt_w</p:attrName>
                                        </p:attrNameLst>
                                      </p:cBhvr>
                                      <p:tavLst>
                                        <p:tav tm="0">
                                          <p:val>
                                            <p:fltVal val="0"/>
                                          </p:val>
                                        </p:tav>
                                        <p:tav tm="100000">
                                          <p:val>
                                            <p:strVal val="#ppt_w"/>
                                          </p:val>
                                        </p:tav>
                                      </p:tavLst>
                                    </p:anim>
                                    <p:anim calcmode="lin" valueType="num">
                                      <p:cBhvr>
                                        <p:cTn id="75" dur="500" fill="hold"/>
                                        <p:tgtEl>
                                          <p:spTgt spid="94"/>
                                        </p:tgtEl>
                                        <p:attrNameLst>
                                          <p:attrName>ppt_h</p:attrName>
                                        </p:attrNameLst>
                                      </p:cBhvr>
                                      <p:tavLst>
                                        <p:tav tm="0">
                                          <p:val>
                                            <p:fltVal val="0"/>
                                          </p:val>
                                        </p:tav>
                                        <p:tav tm="100000">
                                          <p:val>
                                            <p:strVal val="#ppt_h"/>
                                          </p:val>
                                        </p:tav>
                                      </p:tavLst>
                                    </p:anim>
                                    <p:anim calcmode="lin" valueType="num">
                                      <p:cBhvr>
                                        <p:cTn id="76" dur="500" fill="hold"/>
                                        <p:tgtEl>
                                          <p:spTgt spid="94"/>
                                        </p:tgtEl>
                                        <p:attrNameLst>
                                          <p:attrName>style.rotation</p:attrName>
                                        </p:attrNameLst>
                                      </p:cBhvr>
                                      <p:tavLst>
                                        <p:tav tm="0">
                                          <p:val>
                                            <p:fltVal val="90"/>
                                          </p:val>
                                        </p:tav>
                                        <p:tav tm="100000">
                                          <p:val>
                                            <p:fltVal val="0"/>
                                          </p:val>
                                        </p:tav>
                                      </p:tavLst>
                                    </p:anim>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57">
                                            <p:txEl>
                                              <p:pRg st="7" end="7"/>
                                            </p:txEl>
                                          </p:spTgt>
                                        </p:tgtEl>
                                        <p:attrNameLst>
                                          <p:attrName>style.visibility</p:attrName>
                                        </p:attrNameLst>
                                      </p:cBhvr>
                                      <p:to>
                                        <p:strVal val="visible"/>
                                      </p:to>
                                    </p:set>
                                    <p:animEffect transition="in" filter="fade">
                                      <p:cBhvr>
                                        <p:cTn id="82" dur="1000"/>
                                        <p:tgtEl>
                                          <p:spTgt spid="57">
                                            <p:txEl>
                                              <p:pRg st="7" end="7"/>
                                            </p:txEl>
                                          </p:spTgt>
                                        </p:tgtEl>
                                      </p:cBhvr>
                                    </p:animEffect>
                                    <p:anim calcmode="lin" valueType="num">
                                      <p:cBhvr>
                                        <p:cTn id="83" dur="1000" fill="hold"/>
                                        <p:tgtEl>
                                          <p:spTgt spid="57">
                                            <p:txEl>
                                              <p:pRg st="7" end="7"/>
                                            </p:txEl>
                                          </p:spTgt>
                                        </p:tgtEl>
                                        <p:attrNameLst>
                                          <p:attrName>ppt_x</p:attrName>
                                        </p:attrNameLst>
                                      </p:cBhvr>
                                      <p:tavLst>
                                        <p:tav tm="0">
                                          <p:val>
                                            <p:strVal val="#ppt_x"/>
                                          </p:val>
                                        </p:tav>
                                        <p:tav tm="100000">
                                          <p:val>
                                            <p:strVal val="#ppt_x"/>
                                          </p:val>
                                        </p:tav>
                                      </p:tavLst>
                                    </p:anim>
                                    <p:anim calcmode="lin" valueType="num">
                                      <p:cBhvr>
                                        <p:cTn id="84" dur="1000" fill="hold"/>
                                        <p:tgtEl>
                                          <p:spTgt spid="57">
                                            <p:txEl>
                                              <p:pRg st="7" end="7"/>
                                            </p:txEl>
                                          </p:spTgt>
                                        </p:tgtEl>
                                        <p:attrNameLst>
                                          <p:attrName>ppt_y</p:attrName>
                                        </p:attrNameLst>
                                      </p:cBhvr>
                                      <p:tavLst>
                                        <p:tav tm="0">
                                          <p:val>
                                            <p:strVal val="#ppt_y+.1"/>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7"/>
                                        </p:tgtEl>
                                        <p:attrNameLst>
                                          <p:attrName>style.visibility</p:attrName>
                                        </p:attrNameLst>
                                      </p:cBhvr>
                                      <p:to>
                                        <p:strVal val="visible"/>
                                      </p:to>
                                    </p:set>
                                    <p:anim calcmode="lin" valueType="num">
                                      <p:cBhvr>
                                        <p:cTn id="87" dur="500" fill="hold"/>
                                        <p:tgtEl>
                                          <p:spTgt spid="67"/>
                                        </p:tgtEl>
                                        <p:attrNameLst>
                                          <p:attrName>ppt_w</p:attrName>
                                        </p:attrNameLst>
                                      </p:cBhvr>
                                      <p:tavLst>
                                        <p:tav tm="0">
                                          <p:val>
                                            <p:fltVal val="0"/>
                                          </p:val>
                                        </p:tav>
                                        <p:tav tm="100000">
                                          <p:val>
                                            <p:strVal val="#ppt_w"/>
                                          </p:val>
                                        </p:tav>
                                      </p:tavLst>
                                    </p:anim>
                                    <p:anim calcmode="lin" valueType="num">
                                      <p:cBhvr>
                                        <p:cTn id="88" dur="500" fill="hold"/>
                                        <p:tgtEl>
                                          <p:spTgt spid="67"/>
                                        </p:tgtEl>
                                        <p:attrNameLst>
                                          <p:attrName>ppt_h</p:attrName>
                                        </p:attrNameLst>
                                      </p:cBhvr>
                                      <p:tavLst>
                                        <p:tav tm="0">
                                          <p:val>
                                            <p:fltVal val="0"/>
                                          </p:val>
                                        </p:tav>
                                        <p:tav tm="100000">
                                          <p:val>
                                            <p:strVal val="#ppt_h"/>
                                          </p:val>
                                        </p:tav>
                                      </p:tavLst>
                                    </p:anim>
                                    <p:anim calcmode="lin" valueType="num">
                                      <p:cBhvr>
                                        <p:cTn id="89" dur="500" fill="hold"/>
                                        <p:tgtEl>
                                          <p:spTgt spid="67"/>
                                        </p:tgtEl>
                                        <p:attrNameLst>
                                          <p:attrName>style.rotation</p:attrName>
                                        </p:attrNameLst>
                                      </p:cBhvr>
                                      <p:tavLst>
                                        <p:tav tm="0">
                                          <p:val>
                                            <p:fltVal val="90"/>
                                          </p:val>
                                        </p:tav>
                                        <p:tav tm="100000">
                                          <p:val>
                                            <p:fltVal val="0"/>
                                          </p:val>
                                        </p:tav>
                                      </p:tavLst>
                                    </p:anim>
                                    <p:animEffect transition="in" filter="fade">
                                      <p:cBhvr>
                                        <p:cTn id="90" dur="500"/>
                                        <p:tgtEl>
                                          <p:spTgt spid="67"/>
                                        </p:tgtEl>
                                      </p:cBhvr>
                                    </p:animEffect>
                                  </p:childTnLst>
                                </p:cTn>
                              </p:par>
                              <p:par>
                                <p:cTn id="91" presetID="31" presetClass="entr" presetSubtype="0" fill="hold" grpId="0" nodeType="withEffect">
                                  <p:stCondLst>
                                    <p:cond delay="1000"/>
                                  </p:stCondLst>
                                  <p:childTnLst>
                                    <p:set>
                                      <p:cBhvr>
                                        <p:cTn id="92" dur="1" fill="hold">
                                          <p:stCondLst>
                                            <p:cond delay="0"/>
                                          </p:stCondLst>
                                        </p:cTn>
                                        <p:tgtEl>
                                          <p:spTgt spid="69"/>
                                        </p:tgtEl>
                                        <p:attrNameLst>
                                          <p:attrName>style.visibility</p:attrName>
                                        </p:attrNameLst>
                                      </p:cBhvr>
                                      <p:to>
                                        <p:strVal val="visible"/>
                                      </p:to>
                                    </p:set>
                                    <p:anim calcmode="lin" valueType="num">
                                      <p:cBhvr>
                                        <p:cTn id="93" dur="500" fill="hold"/>
                                        <p:tgtEl>
                                          <p:spTgt spid="69"/>
                                        </p:tgtEl>
                                        <p:attrNameLst>
                                          <p:attrName>ppt_w</p:attrName>
                                        </p:attrNameLst>
                                      </p:cBhvr>
                                      <p:tavLst>
                                        <p:tav tm="0">
                                          <p:val>
                                            <p:fltVal val="0"/>
                                          </p:val>
                                        </p:tav>
                                        <p:tav tm="100000">
                                          <p:val>
                                            <p:strVal val="#ppt_w"/>
                                          </p:val>
                                        </p:tav>
                                      </p:tavLst>
                                    </p:anim>
                                    <p:anim calcmode="lin" valueType="num">
                                      <p:cBhvr>
                                        <p:cTn id="94" dur="500" fill="hold"/>
                                        <p:tgtEl>
                                          <p:spTgt spid="69"/>
                                        </p:tgtEl>
                                        <p:attrNameLst>
                                          <p:attrName>ppt_h</p:attrName>
                                        </p:attrNameLst>
                                      </p:cBhvr>
                                      <p:tavLst>
                                        <p:tav tm="0">
                                          <p:val>
                                            <p:fltVal val="0"/>
                                          </p:val>
                                        </p:tav>
                                        <p:tav tm="100000">
                                          <p:val>
                                            <p:strVal val="#ppt_h"/>
                                          </p:val>
                                        </p:tav>
                                      </p:tavLst>
                                    </p:anim>
                                    <p:anim calcmode="lin" valueType="num">
                                      <p:cBhvr>
                                        <p:cTn id="95" dur="500" fill="hold"/>
                                        <p:tgtEl>
                                          <p:spTgt spid="69"/>
                                        </p:tgtEl>
                                        <p:attrNameLst>
                                          <p:attrName>style.rotation</p:attrName>
                                        </p:attrNameLst>
                                      </p:cBhvr>
                                      <p:tavLst>
                                        <p:tav tm="0">
                                          <p:val>
                                            <p:fltVal val="90"/>
                                          </p:val>
                                        </p:tav>
                                        <p:tav tm="100000">
                                          <p:val>
                                            <p:fltVal val="0"/>
                                          </p:val>
                                        </p:tav>
                                      </p:tavLst>
                                    </p:anim>
                                    <p:animEffect transition="in" filter="fade">
                                      <p:cBhvr>
                                        <p:cTn id="96" dur="500"/>
                                        <p:tgtEl>
                                          <p:spTgt spid="69"/>
                                        </p:tgtEl>
                                      </p:cBhvr>
                                    </p:animEffect>
                                  </p:childTnLst>
                                </p:cTn>
                              </p:par>
                              <p:par>
                                <p:cTn id="97" presetID="31" presetClass="entr" presetSubtype="0" fill="hold" nodeType="withEffect">
                                  <p:stCondLst>
                                    <p:cond delay="2000"/>
                                  </p:stCondLst>
                                  <p:childTnLst>
                                    <p:set>
                                      <p:cBhvr>
                                        <p:cTn id="98" dur="1" fill="hold">
                                          <p:stCondLst>
                                            <p:cond delay="0"/>
                                          </p:stCondLst>
                                        </p:cTn>
                                        <p:tgtEl>
                                          <p:spTgt spid="68"/>
                                        </p:tgtEl>
                                        <p:attrNameLst>
                                          <p:attrName>style.visibility</p:attrName>
                                        </p:attrNameLst>
                                      </p:cBhvr>
                                      <p:to>
                                        <p:strVal val="visible"/>
                                      </p:to>
                                    </p:set>
                                    <p:anim calcmode="lin" valueType="num">
                                      <p:cBhvr>
                                        <p:cTn id="99" dur="500" fill="hold"/>
                                        <p:tgtEl>
                                          <p:spTgt spid="68"/>
                                        </p:tgtEl>
                                        <p:attrNameLst>
                                          <p:attrName>ppt_w</p:attrName>
                                        </p:attrNameLst>
                                      </p:cBhvr>
                                      <p:tavLst>
                                        <p:tav tm="0">
                                          <p:val>
                                            <p:fltVal val="0"/>
                                          </p:val>
                                        </p:tav>
                                        <p:tav tm="100000">
                                          <p:val>
                                            <p:strVal val="#ppt_w"/>
                                          </p:val>
                                        </p:tav>
                                      </p:tavLst>
                                    </p:anim>
                                    <p:anim calcmode="lin" valueType="num">
                                      <p:cBhvr>
                                        <p:cTn id="100" dur="500" fill="hold"/>
                                        <p:tgtEl>
                                          <p:spTgt spid="68"/>
                                        </p:tgtEl>
                                        <p:attrNameLst>
                                          <p:attrName>ppt_h</p:attrName>
                                        </p:attrNameLst>
                                      </p:cBhvr>
                                      <p:tavLst>
                                        <p:tav tm="0">
                                          <p:val>
                                            <p:fltVal val="0"/>
                                          </p:val>
                                        </p:tav>
                                        <p:tav tm="100000">
                                          <p:val>
                                            <p:strVal val="#ppt_h"/>
                                          </p:val>
                                        </p:tav>
                                      </p:tavLst>
                                    </p:anim>
                                    <p:anim calcmode="lin" valueType="num">
                                      <p:cBhvr>
                                        <p:cTn id="101" dur="500" fill="hold"/>
                                        <p:tgtEl>
                                          <p:spTgt spid="68"/>
                                        </p:tgtEl>
                                        <p:attrNameLst>
                                          <p:attrName>style.rotation</p:attrName>
                                        </p:attrNameLst>
                                      </p:cBhvr>
                                      <p:tavLst>
                                        <p:tav tm="0">
                                          <p:val>
                                            <p:fltVal val="90"/>
                                          </p:val>
                                        </p:tav>
                                        <p:tav tm="100000">
                                          <p:val>
                                            <p:fltVal val="0"/>
                                          </p:val>
                                        </p:tav>
                                      </p:tavLst>
                                    </p:anim>
                                    <p:animEffect transition="in" filter="fade">
                                      <p:cBhvr>
                                        <p:cTn id="102" dur="500"/>
                                        <p:tgtEl>
                                          <p:spTgt spid="68"/>
                                        </p:tgtEl>
                                      </p:cBhvr>
                                    </p:animEffect>
                                  </p:childTnLst>
                                </p:cTn>
                              </p:par>
                              <p:par>
                                <p:cTn id="103" presetID="31" presetClass="entr" presetSubtype="0" fill="hold" grpId="0" nodeType="withEffect">
                                  <p:stCondLst>
                                    <p:cond delay="200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 calcmode="lin" valueType="num">
                                      <p:cBhvr>
                                        <p:cTn id="107" dur="500" fill="hold"/>
                                        <p:tgtEl>
                                          <p:spTgt spid="70"/>
                                        </p:tgtEl>
                                        <p:attrNameLst>
                                          <p:attrName>style.rotation</p:attrName>
                                        </p:attrNameLst>
                                      </p:cBhvr>
                                      <p:tavLst>
                                        <p:tav tm="0">
                                          <p:val>
                                            <p:fltVal val="90"/>
                                          </p:val>
                                        </p:tav>
                                        <p:tav tm="100000">
                                          <p:val>
                                            <p:fltVal val="0"/>
                                          </p:val>
                                        </p:tav>
                                      </p:tavLst>
                                    </p:anim>
                                    <p:animEffect transition="in" filter="fade">
                                      <p:cBhvr>
                                        <p:cTn id="108" dur="500"/>
                                        <p:tgtEl>
                                          <p:spTgt spid="70"/>
                                        </p:tgtEl>
                                      </p:cBhvr>
                                    </p:animEffect>
                                  </p:childTnLst>
                                </p:cTn>
                              </p:par>
                              <p:par>
                                <p:cTn id="109" presetID="31" presetClass="entr" presetSubtype="0" fill="hold" nodeType="withEffect">
                                  <p:stCondLst>
                                    <p:cond delay="2500"/>
                                  </p:stCondLst>
                                  <p:childTnLst>
                                    <p:set>
                                      <p:cBhvr>
                                        <p:cTn id="110" dur="1" fill="hold">
                                          <p:stCondLst>
                                            <p:cond delay="0"/>
                                          </p:stCondLst>
                                        </p:cTn>
                                        <p:tgtEl>
                                          <p:spTgt spid="71"/>
                                        </p:tgtEl>
                                        <p:attrNameLst>
                                          <p:attrName>style.visibility</p:attrName>
                                        </p:attrNameLst>
                                      </p:cBhvr>
                                      <p:to>
                                        <p:strVal val="visible"/>
                                      </p:to>
                                    </p:set>
                                    <p:anim calcmode="lin" valueType="num">
                                      <p:cBhvr>
                                        <p:cTn id="111" dur="500" fill="hold"/>
                                        <p:tgtEl>
                                          <p:spTgt spid="71"/>
                                        </p:tgtEl>
                                        <p:attrNameLst>
                                          <p:attrName>ppt_w</p:attrName>
                                        </p:attrNameLst>
                                      </p:cBhvr>
                                      <p:tavLst>
                                        <p:tav tm="0">
                                          <p:val>
                                            <p:fltVal val="0"/>
                                          </p:val>
                                        </p:tav>
                                        <p:tav tm="100000">
                                          <p:val>
                                            <p:strVal val="#ppt_w"/>
                                          </p:val>
                                        </p:tav>
                                      </p:tavLst>
                                    </p:anim>
                                    <p:anim calcmode="lin" valueType="num">
                                      <p:cBhvr>
                                        <p:cTn id="112" dur="500" fill="hold"/>
                                        <p:tgtEl>
                                          <p:spTgt spid="71"/>
                                        </p:tgtEl>
                                        <p:attrNameLst>
                                          <p:attrName>ppt_h</p:attrName>
                                        </p:attrNameLst>
                                      </p:cBhvr>
                                      <p:tavLst>
                                        <p:tav tm="0">
                                          <p:val>
                                            <p:fltVal val="0"/>
                                          </p:val>
                                        </p:tav>
                                        <p:tav tm="100000">
                                          <p:val>
                                            <p:strVal val="#ppt_h"/>
                                          </p:val>
                                        </p:tav>
                                      </p:tavLst>
                                    </p:anim>
                                    <p:anim calcmode="lin" valueType="num">
                                      <p:cBhvr>
                                        <p:cTn id="113" dur="500" fill="hold"/>
                                        <p:tgtEl>
                                          <p:spTgt spid="71"/>
                                        </p:tgtEl>
                                        <p:attrNameLst>
                                          <p:attrName>style.rotation</p:attrName>
                                        </p:attrNameLst>
                                      </p:cBhvr>
                                      <p:tavLst>
                                        <p:tav tm="0">
                                          <p:val>
                                            <p:fltVal val="90"/>
                                          </p:val>
                                        </p:tav>
                                        <p:tav tm="100000">
                                          <p:val>
                                            <p:fltVal val="0"/>
                                          </p:val>
                                        </p:tav>
                                      </p:tavLst>
                                    </p:anim>
                                    <p:animEffect transition="in" filter="fade">
                                      <p:cBhvr>
                                        <p:cTn id="114" dur="500"/>
                                        <p:tgtEl>
                                          <p:spTgt spid="71"/>
                                        </p:tgtEl>
                                      </p:cBhvr>
                                    </p:animEffect>
                                  </p:childTnLst>
                                </p:cTn>
                              </p:par>
                              <p:par>
                                <p:cTn id="115" presetID="31" presetClass="entr" presetSubtype="0" fill="hold" grpId="0" nodeType="withEffect">
                                  <p:stCondLst>
                                    <p:cond delay="250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 calcmode="lin" valueType="num">
                                      <p:cBhvr>
                                        <p:cTn id="119" dur="500" fill="hold"/>
                                        <p:tgtEl>
                                          <p:spTgt spid="72"/>
                                        </p:tgtEl>
                                        <p:attrNameLst>
                                          <p:attrName>style.rotation</p:attrName>
                                        </p:attrNameLst>
                                      </p:cBhvr>
                                      <p:tavLst>
                                        <p:tav tm="0">
                                          <p:val>
                                            <p:fltVal val="90"/>
                                          </p:val>
                                        </p:tav>
                                        <p:tav tm="100000">
                                          <p:val>
                                            <p:fltVal val="0"/>
                                          </p:val>
                                        </p:tav>
                                      </p:tavLst>
                                    </p:anim>
                                    <p:animEffect transition="in" filter="fade">
                                      <p:cBhvr>
                                        <p:cTn id="120" dur="500"/>
                                        <p:tgtEl>
                                          <p:spTgt spid="72"/>
                                        </p:tgtEl>
                                      </p:cBhvr>
                                    </p:animEffect>
                                  </p:childTnLst>
                                </p:cTn>
                              </p:par>
                              <p:par>
                                <p:cTn id="121" presetID="31" presetClass="entr" presetSubtype="0" fill="hold" nodeType="withEffect">
                                  <p:stCondLst>
                                    <p:cond delay="300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 calcmode="lin" valueType="num">
                                      <p:cBhvr>
                                        <p:cTn id="125" dur="500" fill="hold"/>
                                        <p:tgtEl>
                                          <p:spTgt spid="73"/>
                                        </p:tgtEl>
                                        <p:attrNameLst>
                                          <p:attrName>style.rotation</p:attrName>
                                        </p:attrNameLst>
                                      </p:cBhvr>
                                      <p:tavLst>
                                        <p:tav tm="0">
                                          <p:val>
                                            <p:fltVal val="90"/>
                                          </p:val>
                                        </p:tav>
                                        <p:tav tm="100000">
                                          <p:val>
                                            <p:fltVal val="0"/>
                                          </p:val>
                                        </p:tav>
                                      </p:tavLst>
                                    </p:anim>
                                    <p:animEffect transition="in" filter="fade">
                                      <p:cBhvr>
                                        <p:cTn id="126" dur="500"/>
                                        <p:tgtEl>
                                          <p:spTgt spid="73"/>
                                        </p:tgtEl>
                                      </p:cBhvr>
                                    </p:animEffect>
                                  </p:childTnLst>
                                </p:cTn>
                              </p:par>
                              <p:par>
                                <p:cTn id="127" presetID="31" presetClass="entr" presetSubtype="0" fill="hold" grpId="0" nodeType="withEffect">
                                  <p:stCondLst>
                                    <p:cond delay="300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500" fill="hold"/>
                                        <p:tgtEl>
                                          <p:spTgt spid="74"/>
                                        </p:tgtEl>
                                        <p:attrNameLst>
                                          <p:attrName>ppt_w</p:attrName>
                                        </p:attrNameLst>
                                      </p:cBhvr>
                                      <p:tavLst>
                                        <p:tav tm="0">
                                          <p:val>
                                            <p:fltVal val="0"/>
                                          </p:val>
                                        </p:tav>
                                        <p:tav tm="100000">
                                          <p:val>
                                            <p:strVal val="#ppt_w"/>
                                          </p:val>
                                        </p:tav>
                                      </p:tavLst>
                                    </p:anim>
                                    <p:anim calcmode="lin" valueType="num">
                                      <p:cBhvr>
                                        <p:cTn id="130" dur="500" fill="hold"/>
                                        <p:tgtEl>
                                          <p:spTgt spid="74"/>
                                        </p:tgtEl>
                                        <p:attrNameLst>
                                          <p:attrName>ppt_h</p:attrName>
                                        </p:attrNameLst>
                                      </p:cBhvr>
                                      <p:tavLst>
                                        <p:tav tm="0">
                                          <p:val>
                                            <p:fltVal val="0"/>
                                          </p:val>
                                        </p:tav>
                                        <p:tav tm="100000">
                                          <p:val>
                                            <p:strVal val="#ppt_h"/>
                                          </p:val>
                                        </p:tav>
                                      </p:tavLst>
                                    </p:anim>
                                    <p:anim calcmode="lin" valueType="num">
                                      <p:cBhvr>
                                        <p:cTn id="131" dur="500" fill="hold"/>
                                        <p:tgtEl>
                                          <p:spTgt spid="74"/>
                                        </p:tgtEl>
                                        <p:attrNameLst>
                                          <p:attrName>style.rotation</p:attrName>
                                        </p:attrNameLst>
                                      </p:cBhvr>
                                      <p:tavLst>
                                        <p:tav tm="0">
                                          <p:val>
                                            <p:fltVal val="90"/>
                                          </p:val>
                                        </p:tav>
                                        <p:tav tm="100000">
                                          <p:val>
                                            <p:fltVal val="0"/>
                                          </p:val>
                                        </p:tav>
                                      </p:tavLst>
                                    </p:anim>
                                    <p:animEffect transition="in" filter="fade">
                                      <p:cBhvr>
                                        <p:cTn id="132" dur="500"/>
                                        <p:tgtEl>
                                          <p:spTgt spid="74"/>
                                        </p:tgtEl>
                                      </p:cBhvr>
                                    </p:animEffect>
                                  </p:childTnLst>
                                </p:cTn>
                              </p:par>
                              <p:par>
                                <p:cTn id="133" presetID="31" presetClass="entr" presetSubtype="0" fill="hold" nodeType="withEffect">
                                  <p:stCondLst>
                                    <p:cond delay="3500"/>
                                  </p:stCondLst>
                                  <p:childTnLst>
                                    <p:set>
                                      <p:cBhvr>
                                        <p:cTn id="134" dur="1" fill="hold">
                                          <p:stCondLst>
                                            <p:cond delay="0"/>
                                          </p:stCondLst>
                                        </p:cTn>
                                        <p:tgtEl>
                                          <p:spTgt spid="75"/>
                                        </p:tgtEl>
                                        <p:attrNameLst>
                                          <p:attrName>style.visibility</p:attrName>
                                        </p:attrNameLst>
                                      </p:cBhvr>
                                      <p:to>
                                        <p:strVal val="visible"/>
                                      </p:to>
                                    </p:set>
                                    <p:anim calcmode="lin" valueType="num">
                                      <p:cBhvr>
                                        <p:cTn id="135" dur="500" fill="hold"/>
                                        <p:tgtEl>
                                          <p:spTgt spid="75"/>
                                        </p:tgtEl>
                                        <p:attrNameLst>
                                          <p:attrName>ppt_w</p:attrName>
                                        </p:attrNameLst>
                                      </p:cBhvr>
                                      <p:tavLst>
                                        <p:tav tm="0">
                                          <p:val>
                                            <p:fltVal val="0"/>
                                          </p:val>
                                        </p:tav>
                                        <p:tav tm="100000">
                                          <p:val>
                                            <p:strVal val="#ppt_w"/>
                                          </p:val>
                                        </p:tav>
                                      </p:tavLst>
                                    </p:anim>
                                    <p:anim calcmode="lin" valueType="num">
                                      <p:cBhvr>
                                        <p:cTn id="136" dur="500" fill="hold"/>
                                        <p:tgtEl>
                                          <p:spTgt spid="75"/>
                                        </p:tgtEl>
                                        <p:attrNameLst>
                                          <p:attrName>ppt_h</p:attrName>
                                        </p:attrNameLst>
                                      </p:cBhvr>
                                      <p:tavLst>
                                        <p:tav tm="0">
                                          <p:val>
                                            <p:fltVal val="0"/>
                                          </p:val>
                                        </p:tav>
                                        <p:tav tm="100000">
                                          <p:val>
                                            <p:strVal val="#ppt_h"/>
                                          </p:val>
                                        </p:tav>
                                      </p:tavLst>
                                    </p:anim>
                                    <p:anim calcmode="lin" valueType="num">
                                      <p:cBhvr>
                                        <p:cTn id="137" dur="500" fill="hold"/>
                                        <p:tgtEl>
                                          <p:spTgt spid="75"/>
                                        </p:tgtEl>
                                        <p:attrNameLst>
                                          <p:attrName>style.rotation</p:attrName>
                                        </p:attrNameLst>
                                      </p:cBhvr>
                                      <p:tavLst>
                                        <p:tav tm="0">
                                          <p:val>
                                            <p:fltVal val="90"/>
                                          </p:val>
                                        </p:tav>
                                        <p:tav tm="100000">
                                          <p:val>
                                            <p:fltVal val="0"/>
                                          </p:val>
                                        </p:tav>
                                      </p:tavLst>
                                    </p:anim>
                                    <p:animEffect transition="in" filter="fade">
                                      <p:cBhvr>
                                        <p:cTn id="138" dur="500"/>
                                        <p:tgtEl>
                                          <p:spTgt spid="75"/>
                                        </p:tgtEl>
                                      </p:cBhvr>
                                    </p:animEffect>
                                  </p:childTnLst>
                                </p:cTn>
                              </p:par>
                              <p:par>
                                <p:cTn id="139" presetID="31" presetClass="entr" presetSubtype="0" fill="hold" grpId="0" nodeType="withEffect">
                                  <p:stCondLst>
                                    <p:cond delay="3500"/>
                                  </p:stCondLst>
                                  <p:childTnLst>
                                    <p:set>
                                      <p:cBhvr>
                                        <p:cTn id="140" dur="1" fill="hold">
                                          <p:stCondLst>
                                            <p:cond delay="0"/>
                                          </p:stCondLst>
                                        </p:cTn>
                                        <p:tgtEl>
                                          <p:spTgt spid="95"/>
                                        </p:tgtEl>
                                        <p:attrNameLst>
                                          <p:attrName>style.visibility</p:attrName>
                                        </p:attrNameLst>
                                      </p:cBhvr>
                                      <p:to>
                                        <p:strVal val="visible"/>
                                      </p:to>
                                    </p:set>
                                    <p:anim calcmode="lin" valueType="num">
                                      <p:cBhvr>
                                        <p:cTn id="141" dur="500" fill="hold"/>
                                        <p:tgtEl>
                                          <p:spTgt spid="95"/>
                                        </p:tgtEl>
                                        <p:attrNameLst>
                                          <p:attrName>ppt_w</p:attrName>
                                        </p:attrNameLst>
                                      </p:cBhvr>
                                      <p:tavLst>
                                        <p:tav tm="0">
                                          <p:val>
                                            <p:fltVal val="0"/>
                                          </p:val>
                                        </p:tav>
                                        <p:tav tm="100000">
                                          <p:val>
                                            <p:strVal val="#ppt_w"/>
                                          </p:val>
                                        </p:tav>
                                      </p:tavLst>
                                    </p:anim>
                                    <p:anim calcmode="lin" valueType="num">
                                      <p:cBhvr>
                                        <p:cTn id="142" dur="500" fill="hold"/>
                                        <p:tgtEl>
                                          <p:spTgt spid="95"/>
                                        </p:tgtEl>
                                        <p:attrNameLst>
                                          <p:attrName>ppt_h</p:attrName>
                                        </p:attrNameLst>
                                      </p:cBhvr>
                                      <p:tavLst>
                                        <p:tav tm="0">
                                          <p:val>
                                            <p:fltVal val="0"/>
                                          </p:val>
                                        </p:tav>
                                        <p:tav tm="100000">
                                          <p:val>
                                            <p:strVal val="#ppt_h"/>
                                          </p:val>
                                        </p:tav>
                                      </p:tavLst>
                                    </p:anim>
                                    <p:anim calcmode="lin" valueType="num">
                                      <p:cBhvr>
                                        <p:cTn id="143" dur="500" fill="hold"/>
                                        <p:tgtEl>
                                          <p:spTgt spid="95"/>
                                        </p:tgtEl>
                                        <p:attrNameLst>
                                          <p:attrName>style.rotation</p:attrName>
                                        </p:attrNameLst>
                                      </p:cBhvr>
                                      <p:tavLst>
                                        <p:tav tm="0">
                                          <p:val>
                                            <p:fltVal val="90"/>
                                          </p:val>
                                        </p:tav>
                                        <p:tav tm="100000">
                                          <p:val>
                                            <p:fltVal val="0"/>
                                          </p:val>
                                        </p:tav>
                                      </p:tavLst>
                                    </p:anim>
                                    <p:animEffect transition="in" filter="fade">
                                      <p:cBhvr>
                                        <p:cTn id="14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9" grpId="0"/>
      <p:bldP spid="64" grpId="0"/>
      <p:bldP spid="65" grpId="0"/>
      <p:bldP spid="66" grpId="0"/>
      <p:bldP spid="69" grpId="0"/>
      <p:bldP spid="70" grpId="0"/>
      <p:bldP spid="72" grpId="0"/>
      <p:bldP spid="74" grpId="0"/>
      <p:bldP spid="94"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3062834" y="4348783"/>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1750"/>
                                        <p:tgtEl>
                                          <p:spTgt spid="14"/>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75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1000"/>
                                        <p:tgtEl>
                                          <p:spTgt spid="18">
                                            <p:txEl>
                                              <p:pRg st="0" end="0"/>
                                            </p:txEl>
                                          </p:spTgt>
                                        </p:tgtEl>
                                      </p:cBhvr>
                                    </p:animEffect>
                                    <p:anim calcmode="lin" valueType="num">
                                      <p:cBhvr>
                                        <p:cTn id="19"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75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1000"/>
                                        <p:tgtEl>
                                          <p:spTgt spid="18">
                                            <p:txEl>
                                              <p:pRg st="1" end="1"/>
                                            </p:txEl>
                                          </p:spTgt>
                                        </p:tgtEl>
                                      </p:cBhvr>
                                    </p:animEffect>
                                    <p:anim calcmode="lin" valueType="num">
                                      <p:cBhvr>
                                        <p:cTn id="24"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750"/>
                                  </p:stCondLst>
                                  <p:childTnLst>
                                    <p:set>
                                      <p:cBhvr>
                                        <p:cTn id="27" dur="1" fill="hold">
                                          <p:stCondLst>
                                            <p:cond delay="0"/>
                                          </p:stCondLst>
                                        </p:cTn>
                                        <p:tgtEl>
                                          <p:spTgt spid="18">
                                            <p:txEl>
                                              <p:pRg st="2" end="2"/>
                                            </p:txEl>
                                          </p:spTgt>
                                        </p:tgtEl>
                                        <p:attrNameLst>
                                          <p:attrName>style.visibility</p:attrName>
                                        </p:attrNameLst>
                                      </p:cBhvr>
                                      <p:to>
                                        <p:strVal val="visible"/>
                                      </p:to>
                                    </p:set>
                                    <p:animEffect transition="in" filter="fade">
                                      <p:cBhvr>
                                        <p:cTn id="28" dur="1000"/>
                                        <p:tgtEl>
                                          <p:spTgt spid="18">
                                            <p:txEl>
                                              <p:pRg st="2" end="2"/>
                                            </p:txEl>
                                          </p:spTgt>
                                        </p:tgtEl>
                                      </p:cBhvr>
                                    </p:animEffect>
                                    <p:anim calcmode="lin" valueType="num">
                                      <p:cBhvr>
                                        <p:cTn id="29"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8">
                                            <p:txEl>
                                              <p:pRg st="3" end="3"/>
                                            </p:txEl>
                                          </p:spTgt>
                                        </p:tgtEl>
                                        <p:attrNameLst>
                                          <p:attrName>style.visibility</p:attrName>
                                        </p:attrNameLst>
                                      </p:cBhvr>
                                      <p:to>
                                        <p:strVal val="visible"/>
                                      </p:to>
                                    </p:set>
                                    <p:animEffect transition="in" filter="fade">
                                      <p:cBhvr>
                                        <p:cTn id="33" dur="1000"/>
                                        <p:tgtEl>
                                          <p:spTgt spid="18">
                                            <p:txEl>
                                              <p:pRg st="3" end="3"/>
                                            </p:txEl>
                                          </p:spTgt>
                                        </p:tgtEl>
                                      </p:cBhvr>
                                    </p:animEffect>
                                    <p:anim calcmode="lin" valueType="num">
                                      <p:cBhvr>
                                        <p:cTn id="34"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750"/>
                                  </p:stCondLst>
                                  <p:childTnLst>
                                    <p:set>
                                      <p:cBhvr>
                                        <p:cTn id="37" dur="1" fill="hold">
                                          <p:stCondLst>
                                            <p:cond delay="0"/>
                                          </p:stCondLst>
                                        </p:cTn>
                                        <p:tgtEl>
                                          <p:spTgt spid="18">
                                            <p:txEl>
                                              <p:pRg st="4" end="4"/>
                                            </p:txEl>
                                          </p:spTgt>
                                        </p:tgtEl>
                                        <p:attrNameLst>
                                          <p:attrName>style.visibility</p:attrName>
                                        </p:attrNameLst>
                                      </p:cBhvr>
                                      <p:to>
                                        <p:strVal val="visible"/>
                                      </p:to>
                                    </p:set>
                                    <p:animEffect transition="in" filter="fade">
                                      <p:cBhvr>
                                        <p:cTn id="38" dur="1000"/>
                                        <p:tgtEl>
                                          <p:spTgt spid="18">
                                            <p:txEl>
                                              <p:pRg st="4" end="4"/>
                                            </p:txEl>
                                          </p:spTgt>
                                        </p:tgtEl>
                                      </p:cBhvr>
                                    </p:animEffect>
                                    <p:anim calcmode="lin" valueType="num">
                                      <p:cBhvr>
                                        <p:cTn id="39"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750"/>
                                  </p:stCondLst>
                                  <p:childTnLst>
                                    <p:set>
                                      <p:cBhvr>
                                        <p:cTn id="42" dur="1" fill="hold">
                                          <p:stCondLst>
                                            <p:cond delay="0"/>
                                          </p:stCondLst>
                                        </p:cTn>
                                        <p:tgtEl>
                                          <p:spTgt spid="18">
                                            <p:txEl>
                                              <p:pRg st="5" end="5"/>
                                            </p:txEl>
                                          </p:spTgt>
                                        </p:tgtEl>
                                        <p:attrNameLst>
                                          <p:attrName>style.visibility</p:attrName>
                                        </p:attrNameLst>
                                      </p:cBhvr>
                                      <p:to>
                                        <p:strVal val="visible"/>
                                      </p:to>
                                    </p:set>
                                    <p:animEffect transition="in" filter="fade">
                                      <p:cBhvr>
                                        <p:cTn id="43" dur="1000"/>
                                        <p:tgtEl>
                                          <p:spTgt spid="18">
                                            <p:txEl>
                                              <p:pRg st="5" end="5"/>
                                            </p:txEl>
                                          </p:spTgt>
                                        </p:tgtEl>
                                      </p:cBhvr>
                                    </p:animEffect>
                                    <p:anim calcmode="lin" valueType="num">
                                      <p:cBhvr>
                                        <p:cTn id="44"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8">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750"/>
                                  </p:stCondLst>
                                  <p:childTnLst>
                                    <p:set>
                                      <p:cBhvr>
                                        <p:cTn id="47" dur="1" fill="hold">
                                          <p:stCondLst>
                                            <p:cond delay="0"/>
                                          </p:stCondLst>
                                        </p:cTn>
                                        <p:tgtEl>
                                          <p:spTgt spid="18">
                                            <p:txEl>
                                              <p:pRg st="6" end="6"/>
                                            </p:txEl>
                                          </p:spTgt>
                                        </p:tgtEl>
                                        <p:attrNameLst>
                                          <p:attrName>style.visibility</p:attrName>
                                        </p:attrNameLst>
                                      </p:cBhvr>
                                      <p:to>
                                        <p:strVal val="visible"/>
                                      </p:to>
                                    </p:set>
                                    <p:animEffect transition="in" filter="fade">
                                      <p:cBhvr>
                                        <p:cTn id="48" dur="1000"/>
                                        <p:tgtEl>
                                          <p:spTgt spid="18">
                                            <p:txEl>
                                              <p:pRg st="6" end="6"/>
                                            </p:txEl>
                                          </p:spTgt>
                                        </p:tgtEl>
                                      </p:cBhvr>
                                    </p:animEffect>
                                    <p:anim calcmode="lin" valueType="num">
                                      <p:cBhvr>
                                        <p:cTn id="49" dur="1000" fill="hold"/>
                                        <p:tgtEl>
                                          <p:spTgt spid="1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662080"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t>
            </a:r>
            <a:r>
              <a:rPr lang="en-US" dirty="0" smtClean="0">
                <a:latin typeface="Century" panose="02040604050505020304" pitchFamily="18" charset="0"/>
              </a:rPr>
              <a:t>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1696</TotalTime>
  <Words>2564</Words>
  <Application>Microsoft Office PowerPoint</Application>
  <PresentationFormat>Custom</PresentationFormat>
  <Paragraphs>776</Paragraphs>
  <Slides>66</Slides>
  <Notes>66</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black_snow_055</cp:lastModifiedBy>
  <cp:revision>365</cp:revision>
  <cp:lastPrinted>2016-12-13T11:14:45Z</cp:lastPrinted>
  <dcterms:created xsi:type="dcterms:W3CDTF">2016-11-02T19:55:03Z</dcterms:created>
  <dcterms:modified xsi:type="dcterms:W3CDTF">2016-12-18T19:10:32Z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